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256" r:id="rId2"/>
    <p:sldId id="280" r:id="rId3"/>
    <p:sldId id="331" r:id="rId4"/>
    <p:sldId id="326" r:id="rId5"/>
    <p:sldId id="333" r:id="rId6"/>
    <p:sldId id="328" r:id="rId7"/>
    <p:sldId id="332" r:id="rId8"/>
    <p:sldId id="327" r:id="rId9"/>
    <p:sldId id="334" r:id="rId10"/>
    <p:sldId id="329" r:id="rId11"/>
    <p:sldId id="335" r:id="rId12"/>
    <p:sldId id="330" r:id="rId13"/>
    <p:sldId id="269" r:id="rId1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  <p15:guide id="3" pos="1323" userDrawn="1">
          <p15:clr>
            <a:srgbClr val="A4A3A4"/>
          </p15:clr>
        </p15:guide>
        <p15:guide id="4" pos="574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132"/>
    <a:srgbClr val="FFE8BA"/>
    <a:srgbClr val="5E5E5E"/>
    <a:srgbClr val="FBBC2D"/>
    <a:srgbClr val="FBBC1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439" autoAdjust="0"/>
    <p:restoredTop sz="94626"/>
  </p:normalViewPr>
  <p:slideViewPr>
    <p:cSldViewPr snapToGrid="0">
      <p:cViewPr varScale="1">
        <p:scale>
          <a:sx n="70" d="100"/>
          <a:sy n="70" d="100"/>
        </p:scale>
        <p:origin x="712" y="52"/>
      </p:cViewPr>
      <p:guideLst>
        <p:guide orient="horz" pos="2160"/>
        <p:guide pos="3840"/>
        <p:guide pos="1323"/>
        <p:guide pos="574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09C3A0-7045-3D46-8444-724C14151DA1}" type="datetimeFigureOut">
              <a:t>25/11/2025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97A05-8292-5E44-876C-61FFE17BB14E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5718007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CD6D43-270B-1EF8-C6CA-C11791E6FE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4B01EABF-F212-7994-81B1-2D278789617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BC8A10C-8628-A994-B72B-88A4B0971D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48CC583-D5CF-B36B-14CD-1F0A34CCB5B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4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55113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B405E3-622D-E5D3-75F5-4438575AE0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E894B4C9-5C9C-043E-A8DE-4F713CF792B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67C19C8E-B665-D3FD-22D6-6A57AFCD06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1533776-CF59-1672-D2B6-3EC8D80540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4940713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7D7832-11C6-CEBA-68EE-7337FF7CB6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61E96E17-BF81-7389-08F9-4F2BD78A57C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11B5958C-CCC1-130A-5017-FE60171C8EF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FF605A-C114-91A0-6E1F-1E0ACDB9590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8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49824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4AC15-9BFC-A59D-47A7-B6481801CA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1B883362-7FBC-5740-4B86-9FBD0E5F3A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9C386A53-351A-A9BC-08EC-1D7DAD5E25F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DE16CA13-5A42-FF74-971A-59C065CA2C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10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83335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6046E4-1E77-B13E-2385-CB28737DB04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>
            <a:extLst>
              <a:ext uri="{FF2B5EF4-FFF2-40B4-BE49-F238E27FC236}">
                <a16:creationId xmlns:a16="http://schemas.microsoft.com/office/drawing/2014/main" id="{786FE32A-A882-ACD0-1121-64CB54B2FE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>
            <a:extLst>
              <a:ext uri="{FF2B5EF4-FFF2-40B4-BE49-F238E27FC236}">
                <a16:creationId xmlns:a16="http://schemas.microsoft.com/office/drawing/2014/main" id="{50C3702B-2C59-A4AE-2410-6B6E1E02B5D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7A9FAED1-FA11-E0AC-D93A-89E7F53BB65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F1B66D-3F58-B648-9B7B-D8E62FED7DBF}" type="slidenum">
              <a:rPr lang="es-ES_tradnl" smtClean="0"/>
              <a:t>12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812707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7BDBC7B-4D95-8178-EA46-430A948B791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70B19270-B1C5-FB07-B058-D6D6040274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B86CFAB-8CAF-1BC2-C77B-F16F31AA5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9F03A7C-F130-8B80-3336-D78E56D9B7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180EBC8-9874-4DB0-EB97-60F2D03C96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24037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7CE6A4-CD4E-073F-D6B7-8F04E4D68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91F6E420-1126-6763-B349-72C0D1E7AD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372945A-208B-23F0-57A0-1ED112AA6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7D2DBEE-A123-09A4-D478-63973AC8CE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13E501B-EA1D-0CE6-2E74-64AF256D22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32321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291AD20-BDD0-3AEC-3F25-99B1900040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7AE1590-1BEC-61D7-2039-6699114761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C8152B9-399F-AD47-1C32-387B5775D7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CF8C8F3-3619-55E1-BB2A-2391686E4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FA8994-02B4-4EB0-7925-05C885E91C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99730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B04D7ED-98C8-4AB0-69AD-71914CE0B8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62FD4F02-2B45-D8DE-5A7D-DB680ADF65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D347649-84E9-E279-8CD0-0A363197F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FC3A2B3-93BC-A49C-E840-604D77003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D822EFD-0E57-CAB6-6661-4565479CE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94487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645A42-77AD-19BE-AB59-4DB082089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96D7B4BF-65E2-0E50-F3B6-BC1FF65F87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F06DE1EE-5EB0-099F-A7F1-C128AFAC3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31E9FF6-8316-8B0F-AE8F-F59E02112C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6211D742-9EDA-DF19-FF8A-CEA50EB2B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51761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D1B480-0312-A04B-4FE0-1A10E32E8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08953457-6232-6514-B883-1756B0D56F1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C1F53F9-D60D-1CC2-4341-28CB2D2519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7288701-BED6-3B75-2B71-DFA579D18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DC946FF-85D5-4529-F175-879BA024C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3ABE18F-6051-B46D-A530-BD4FFFFDB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856829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580325B-B819-DDBD-6B6C-3FE1A85C9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4F5D8C0-888D-44F1-8A72-4F7812D4590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C955F7B-95A8-3466-D77A-9C5B19265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6ED4CD39-73F8-3A10-76A4-56C67393FE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D51D74AC-B5CF-36C8-3317-C239E73DE0C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4DCDAAA6-2A42-EE5E-C0EE-76A395A3B7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E7D6993-1309-6C67-3305-606A676449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C54F9F5A-AD2C-3324-D5E3-66D483AF0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717797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DFFC4B-F451-9F62-15C1-16C59728D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8285D88F-5489-E633-FE92-B2E5ECE11D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0D777F1D-5DE0-ED0B-5FD2-DC0E231A51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D3052EB0-72F0-23F9-DAC2-0D30D7B0C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8022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A3C44149-C6D1-D6A9-184A-A5B2D3F1F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B3D568DD-7CCC-C6E4-142A-5881E3170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FB5A125C-3B99-B681-4D08-A2A9E69EB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54578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3316F7A-3582-399A-4705-F7F024BB5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3782041-87E7-C650-1705-EAE20D11D9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89402D0-F6B3-C236-6EF1-4B7E0E1283B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750114-F3B3-A0A3-6A64-AA1E1F4E24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1C77493-5181-BA81-5199-038A8264F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C12F7669-A3BE-7842-4B58-EF7D2E84E9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035988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F9E78F-A2E8-AA3F-9903-639C47F132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82075DD9-EF20-0981-06F7-2E3165AFB2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A64C3529-3D65-89A5-E29A-4651A095DA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772E03C-2513-7347-5EE5-CD15E9BF5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B61A600-A0BF-F27A-408D-1602CB7031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F42D30A-04C7-4210-E797-5F4ACC338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77441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FB3C8266-CF79-4C3F-3363-6FE0DBFED2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D77668D-17A9-90B6-8FBC-09D81256B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2B6F5D7-E8FD-DDFA-D74E-55B90BCB75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CA8CAE4-2260-9E4C-B126-2E96FFE1E54B}" type="datetimeFigureOut">
              <a:t>25/11/2025</a:t>
            </a:fld>
            <a:endParaRPr lang="es-ES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8B97CD0-1425-1C35-0811-C7014CEE15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286CB1-16AF-4F3C-8E45-2B4E5F1943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D304977-C95D-D946-B036-0FC4BCA209C3}" type="slidenum"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66520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svg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45A11CF6-EF15-E453-3018-4F94DFFBD284}"/>
              </a:ext>
            </a:extLst>
          </p:cNvPr>
          <p:cNvSpPr/>
          <p:nvPr/>
        </p:nvSpPr>
        <p:spPr>
          <a:xfrm>
            <a:off x="4296269" y="0"/>
            <a:ext cx="750118" cy="6858000"/>
          </a:xfrm>
          <a:prstGeom prst="rect">
            <a:avLst/>
          </a:prstGeom>
          <a:solidFill>
            <a:srgbClr val="5E5E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F6D7D3D-B16C-1A6E-0EF2-419573873D41}"/>
              </a:ext>
            </a:extLst>
          </p:cNvPr>
          <p:cNvSpPr txBox="1"/>
          <p:nvPr/>
        </p:nvSpPr>
        <p:spPr>
          <a:xfrm>
            <a:off x="5385521" y="586468"/>
            <a:ext cx="6491862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spc="-15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Sesión de seguimiento</a:t>
            </a:r>
          </a:p>
          <a:p>
            <a:r>
              <a:rPr lang="es-ES" sz="5400" b="1" spc="-15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del código fuente e incidencias 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6550E2F-12CF-0820-E47A-9E3DC7914D60}"/>
              </a:ext>
            </a:extLst>
          </p:cNvPr>
          <p:cNvSpPr/>
          <p:nvPr/>
        </p:nvSpPr>
        <p:spPr>
          <a:xfrm>
            <a:off x="4847007" y="-1"/>
            <a:ext cx="199379" cy="6858000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2" name="Picture 2">
            <a:extLst>
              <a:ext uri="{FF2B5EF4-FFF2-40B4-BE49-F238E27FC236}">
                <a16:creationId xmlns:a16="http://schemas.microsoft.com/office/drawing/2014/main" id="{3A46B2F8-8FC6-6D69-FB90-9D9D263D72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79" y="4913422"/>
            <a:ext cx="1079799" cy="59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B34A4E89-7B6C-3529-BE8D-00960F8B1C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824" y="5121504"/>
            <a:ext cx="2288281" cy="333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D3667B1E-85DA-5FA3-4738-E0A299C84CE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3044" b="10221"/>
          <a:stretch/>
        </p:blipFill>
        <p:spPr>
          <a:xfrm>
            <a:off x="65801" y="1771408"/>
            <a:ext cx="4094582" cy="3142014"/>
          </a:xfrm>
          <a:prstGeom prst="rect">
            <a:avLst/>
          </a:prstGeom>
        </p:spPr>
      </p:pic>
      <p:sp>
        <p:nvSpPr>
          <p:cNvPr id="9" name="CuadroTexto 8">
            <a:extLst>
              <a:ext uri="{FF2B5EF4-FFF2-40B4-BE49-F238E27FC236}">
                <a16:creationId xmlns:a16="http://schemas.microsoft.com/office/drawing/2014/main" id="{2F14CD58-61A5-92D3-7EA4-E79EFD744FE7}"/>
              </a:ext>
            </a:extLst>
          </p:cNvPr>
          <p:cNvSpPr txBox="1"/>
          <p:nvPr/>
        </p:nvSpPr>
        <p:spPr>
          <a:xfrm>
            <a:off x="5385521" y="3429000"/>
            <a:ext cx="6491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000" b="1" spc="-150">
                <a:latin typeface="Calibri" panose="020F0502020204030204" pitchFamily="34" charset="0"/>
                <a:cs typeface="Calibri" panose="020F0502020204030204" pitchFamily="34" charset="0"/>
              </a:rPr>
              <a:t>Nombre del equipo evaluado</a:t>
            </a:r>
          </a:p>
          <a:p>
            <a:pPr algn="r"/>
            <a:r>
              <a:rPr lang="es-ES" sz="2500" b="1" spc="-150">
                <a:latin typeface="Calibri" panose="020F0502020204030204" pitchFamily="34" charset="0"/>
                <a:cs typeface="Calibri" panose="020F0502020204030204" pitchFamily="34" charset="0"/>
              </a:rPr>
              <a:t>Miembro 1, miembro 2, miembro 3, miembro 4, miembro 5, miembro 6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A23A5210-7EB2-5594-B306-1CF05E6E1CB6}"/>
              </a:ext>
            </a:extLst>
          </p:cNvPr>
          <p:cNvSpPr txBox="1"/>
          <p:nvPr/>
        </p:nvSpPr>
        <p:spPr>
          <a:xfrm>
            <a:off x="5388648" y="5281628"/>
            <a:ext cx="64918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3000" b="1" spc="-150">
                <a:latin typeface="Calibri" panose="020F0502020204030204" pitchFamily="34" charset="0"/>
                <a:cs typeface="Calibri" panose="020F0502020204030204" pitchFamily="34" charset="0"/>
              </a:rPr>
              <a:t>Nombre del equipo evaluador</a:t>
            </a:r>
          </a:p>
          <a:p>
            <a:pPr algn="r"/>
            <a:r>
              <a:rPr lang="es-ES" sz="2500" b="1" spc="-150">
                <a:latin typeface="Calibri" panose="020F0502020204030204" pitchFamily="34" charset="0"/>
                <a:cs typeface="Calibri" panose="020F0502020204030204" pitchFamily="34" charset="0"/>
              </a:rPr>
              <a:t>Miembro 1, miembro 2, miembro 3, miembro 4, miembro 5, miembro 6</a:t>
            </a:r>
          </a:p>
        </p:txBody>
      </p:sp>
    </p:spTree>
    <p:extLst>
      <p:ext uri="{BB962C8B-B14F-4D97-AF65-F5344CB8AC3E}">
        <p14:creationId xmlns:p14="http://schemas.microsoft.com/office/powerpoint/2010/main" val="16125427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9F3132-F00D-30ED-DA40-1A3D0A221B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4237335E-984F-7C16-A542-F004F07106E2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4. Incongruencias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BD7CEBDC-8170-6689-64B8-549302AEE1D9}"/>
              </a:ext>
            </a:extLst>
          </p:cNvPr>
          <p:cNvSpPr txBox="1"/>
          <p:nvPr/>
        </p:nvSpPr>
        <p:spPr>
          <a:xfrm>
            <a:off x="1076446" y="1984770"/>
            <a:ext cx="80437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Commits que no siguen el patrón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Issues que no siguen el patrón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Ramas que no siguen el patrón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3255296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AB562E-A136-A9D0-6E26-18C6A4932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EEC7DB7B-2A2F-C049-A955-FE05973FA758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DA76FF0A-E596-2575-16C6-C3A695182F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9F77A989-CDC3-B253-27FC-303E8D9E4043}"/>
              </a:ext>
            </a:extLst>
          </p:cNvPr>
          <p:cNvSpPr txBox="1"/>
          <p:nvPr/>
        </p:nvSpPr>
        <p:spPr>
          <a:xfrm>
            <a:off x="312458" y="1418201"/>
            <a:ext cx="11567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commits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ramas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incidencias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5027AE73-5633-B11C-F940-C49D972B390E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64544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3269DE-256F-ED65-EC88-E07DF4F3E6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399292D7-1B5E-60B9-6A7E-915727B4D21C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5. Lecciones aprendidas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AF46AD6-9FF9-802C-1AA5-818EA75E9157}"/>
              </a:ext>
            </a:extLst>
          </p:cNvPr>
          <p:cNvSpPr txBox="1"/>
          <p:nvPr/>
        </p:nvSpPr>
        <p:spPr>
          <a:xfrm>
            <a:off x="1381521" y="3007586"/>
            <a:ext cx="942895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(por favor, usad letra tamaño 30 como mínimo)</a:t>
            </a:r>
          </a:p>
        </p:txBody>
      </p:sp>
    </p:spTree>
    <p:extLst>
      <p:ext uri="{BB962C8B-B14F-4D97-AF65-F5344CB8AC3E}">
        <p14:creationId xmlns:p14="http://schemas.microsoft.com/office/powerpoint/2010/main" val="2932453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45A11CF6-EF15-E453-3018-4F94DFFBD284}"/>
              </a:ext>
            </a:extLst>
          </p:cNvPr>
          <p:cNvSpPr/>
          <p:nvPr/>
        </p:nvSpPr>
        <p:spPr>
          <a:xfrm>
            <a:off x="4296269" y="0"/>
            <a:ext cx="750118" cy="6858000"/>
          </a:xfrm>
          <a:prstGeom prst="rect">
            <a:avLst/>
          </a:prstGeom>
          <a:solidFill>
            <a:srgbClr val="5E5E5E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BF6D7D3D-B16C-1A6E-0EF2-419573873D41}"/>
              </a:ext>
            </a:extLst>
          </p:cNvPr>
          <p:cNvSpPr txBox="1"/>
          <p:nvPr/>
        </p:nvSpPr>
        <p:spPr>
          <a:xfrm>
            <a:off x="5346219" y="2998112"/>
            <a:ext cx="471782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5000" b="1" spc="-15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¡Gracias!</a:t>
            </a:r>
          </a:p>
        </p:txBody>
      </p:sp>
      <p:sp>
        <p:nvSpPr>
          <p:cNvPr id="17" name="Rectángulo 16">
            <a:extLst>
              <a:ext uri="{FF2B5EF4-FFF2-40B4-BE49-F238E27FC236}">
                <a16:creationId xmlns:a16="http://schemas.microsoft.com/office/drawing/2014/main" id="{36550E2F-12CF-0820-E47A-9E3DC7914D60}"/>
              </a:ext>
            </a:extLst>
          </p:cNvPr>
          <p:cNvSpPr/>
          <p:nvPr/>
        </p:nvSpPr>
        <p:spPr>
          <a:xfrm>
            <a:off x="4847007" y="-1"/>
            <a:ext cx="199379" cy="6858000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48EED2D8-8812-F28F-F3DF-26D406FF9838}"/>
              </a:ext>
            </a:extLst>
          </p:cNvPr>
          <p:cNvSpPr txBox="1"/>
          <p:nvPr/>
        </p:nvSpPr>
        <p:spPr>
          <a:xfrm>
            <a:off x="7208473" y="4011764"/>
            <a:ext cx="471782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000" b="1" i="1" spc="-15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Ahora toca debates y combates…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B8608B4-27D9-4529-B5FF-D11F74B34A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079" y="4913422"/>
            <a:ext cx="1079799" cy="597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>
            <a:extLst>
              <a:ext uri="{FF2B5EF4-FFF2-40B4-BE49-F238E27FC236}">
                <a16:creationId xmlns:a16="http://schemas.microsoft.com/office/drawing/2014/main" id="{D779E87D-3CD6-E50F-66D3-4495291A2C0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grayscl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0824" y="5121504"/>
            <a:ext cx="2288281" cy="3335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7305216C-82F9-315A-FA9D-B875D80D037A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3044" b="10221"/>
          <a:stretch/>
        </p:blipFill>
        <p:spPr>
          <a:xfrm>
            <a:off x="65801" y="1771408"/>
            <a:ext cx="4094582" cy="31420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937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CB7D8E8C-6845-4913-885C-8DB54718755A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82B33370-EC48-C5E5-34C8-DC7D224569C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713D411-1F82-1E57-42BA-4A3F102F9B34}"/>
              </a:ext>
            </a:extLst>
          </p:cNvPr>
          <p:cNvSpPr txBox="1"/>
          <p:nvPr/>
        </p:nvSpPr>
        <p:spPr>
          <a:xfrm>
            <a:off x="312458" y="1418201"/>
            <a:ext cx="11567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commits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ramas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incidencias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AB36F4CF-C02E-83DD-EF76-BAAC5ADE6EB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9474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AE60E3-4010-8113-9997-1945B73FB9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DFD35546-7D43-6951-D8F4-497FA3CB9F04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AD7C0C72-E6D3-8819-98F8-79AA412CB4F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CB6284A0-BC44-D21A-553A-584DCA0CA00A}"/>
              </a:ext>
            </a:extLst>
          </p:cNvPr>
          <p:cNvSpPr txBox="1"/>
          <p:nvPr/>
        </p:nvSpPr>
        <p:spPr>
          <a:xfrm>
            <a:off x="312458" y="1418201"/>
            <a:ext cx="11567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commits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ramas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incidencias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88471645-1651-5B00-F978-A6C378FF2987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37653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68BADE-A071-AF87-BCA9-ACAA1FD65C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7D99A26-222B-56ED-D3BA-89FF43049EE0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1. Gestión de commits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55090AD-6A0C-9E11-D766-23F3F1457F82}"/>
              </a:ext>
            </a:extLst>
          </p:cNvPr>
          <p:cNvSpPr txBox="1"/>
          <p:nvPr/>
        </p:nvSpPr>
        <p:spPr>
          <a:xfrm>
            <a:off x="1064871" y="1951672"/>
            <a:ext cx="8055317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commits</a:t>
            </a:r>
            <a:endParaRPr lang="es-ES_tradnl" sz="30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commits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persona/rama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Plantilla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Automatización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commits de fusión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Pull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Requests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(¿Es equipo o individual?)</a:t>
            </a:r>
          </a:p>
        </p:txBody>
      </p:sp>
    </p:spTree>
    <p:extLst>
      <p:ext uri="{BB962C8B-B14F-4D97-AF65-F5344CB8AC3E}">
        <p14:creationId xmlns:p14="http://schemas.microsoft.com/office/powerpoint/2010/main" val="16500030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A7F032-FD53-76DD-13A3-456AD4732A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9A58366E-879D-E4BC-2F2A-236BF6EFEDF9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9C826466-43B2-11F9-AB73-62590C5BAF0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E5FEC5CE-5D70-992E-2896-7277EDF05F50}"/>
              </a:ext>
            </a:extLst>
          </p:cNvPr>
          <p:cNvSpPr txBox="1"/>
          <p:nvPr/>
        </p:nvSpPr>
        <p:spPr>
          <a:xfrm>
            <a:off x="312458" y="1418201"/>
            <a:ext cx="11567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commits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ramas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incidencias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9B40871D-1E88-6982-1B1F-5C8336C5DAC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68496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3CA977-5160-4D9E-CD39-2F5571045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6F918313-14E3-C67D-C6FF-85DEA0A25768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2. Gestión de ramas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93FB20EE-D5AB-74EE-4135-A5DDF6FC90B9}"/>
              </a:ext>
            </a:extLst>
          </p:cNvPr>
          <p:cNvSpPr txBox="1"/>
          <p:nvPr/>
        </p:nvSpPr>
        <p:spPr>
          <a:xfrm>
            <a:off x="1064871" y="1951672"/>
            <a:ext cx="8055317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Modelo de uso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Número de ramas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Resumen de antigüedad de cada rama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Cada cuánto se hace merge a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  <a:endParaRPr lang="es-ES_tradnl" sz="30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Condiciones para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merge</a:t>
            </a: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s-ES_tradnl" sz="30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main</a:t>
            </a:r>
            <a:endParaRPr lang="es-ES_tradnl" sz="30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69222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206D3A-AE55-2D5F-7068-F99FBBFFDF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0CD621A1-046E-7D7F-DD70-1CD1A08842EB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F98C12E9-95B3-249D-4C00-70EB3D8BFCD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2DFD7608-9823-5A73-226F-A75A5640EE68}"/>
              </a:ext>
            </a:extLst>
          </p:cNvPr>
          <p:cNvSpPr txBox="1"/>
          <p:nvPr/>
        </p:nvSpPr>
        <p:spPr>
          <a:xfrm>
            <a:off x="312458" y="1418201"/>
            <a:ext cx="11567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commits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ramas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incidencias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B6833FE9-3D55-FF56-C5C6-ACF68D68EAC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508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40F83E4-276F-B037-567C-E3D0AC2731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>
            <a:extLst>
              <a:ext uri="{FF2B5EF4-FFF2-40B4-BE49-F238E27FC236}">
                <a16:creationId xmlns:a16="http://schemas.microsoft.com/office/drawing/2014/main" id="{E9F88B68-CF4A-CF73-4BA8-8CBDD50C4F9A}"/>
              </a:ext>
            </a:extLst>
          </p:cNvPr>
          <p:cNvSpPr txBox="1"/>
          <p:nvPr/>
        </p:nvSpPr>
        <p:spPr>
          <a:xfrm>
            <a:off x="340671" y="430004"/>
            <a:ext cx="1151902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3. Gestión de incidencias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133B306-5467-FF34-7605-73467BBFF752}"/>
              </a:ext>
            </a:extLst>
          </p:cNvPr>
          <p:cNvSpPr txBox="1"/>
          <p:nvPr/>
        </p:nvSpPr>
        <p:spPr>
          <a:xfrm>
            <a:off x="1076446" y="1984770"/>
            <a:ext cx="8043741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Estados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Tipos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Prioridades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Roles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Plantillas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¿Cuál es la issue más antigua?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s-ES_tradnl" sz="3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del cambio</a:t>
            </a:r>
          </a:p>
        </p:txBody>
      </p:sp>
    </p:spTree>
    <p:extLst>
      <p:ext uri="{BB962C8B-B14F-4D97-AF65-F5344CB8AC3E}">
        <p14:creationId xmlns:p14="http://schemas.microsoft.com/office/powerpoint/2010/main" val="18462678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293242-56E8-AB9A-D21F-72B2C7112D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B41EB962-44A3-CC54-26EA-026BDF7AB00E}"/>
              </a:ext>
            </a:extLst>
          </p:cNvPr>
          <p:cNvSpPr/>
          <p:nvPr/>
        </p:nvSpPr>
        <p:spPr>
          <a:xfrm rot="5400000">
            <a:off x="5918200" y="-5918198"/>
            <a:ext cx="355602" cy="12192002"/>
          </a:xfrm>
          <a:prstGeom prst="rect">
            <a:avLst/>
          </a:prstGeom>
          <a:solidFill>
            <a:srgbClr val="A8013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5" name="Gráfico 4" descr="Onda con relleno sólido">
            <a:extLst>
              <a:ext uri="{FF2B5EF4-FFF2-40B4-BE49-F238E27FC236}">
                <a16:creationId xmlns:a16="http://schemas.microsoft.com/office/drawing/2014/main" id="{1D7EC1F4-7444-8799-57BD-F597A8089E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1" r="48865" b="46759"/>
          <a:stretch/>
        </p:blipFill>
        <p:spPr>
          <a:xfrm>
            <a:off x="9463009" y="5819406"/>
            <a:ext cx="2728991" cy="1038594"/>
          </a:xfrm>
          <a:prstGeom prst="rect">
            <a:avLst/>
          </a:prstGeom>
        </p:spPr>
      </p:pic>
      <p:sp>
        <p:nvSpPr>
          <p:cNvPr id="6" name="CuadroTexto 5">
            <a:extLst>
              <a:ext uri="{FF2B5EF4-FFF2-40B4-BE49-F238E27FC236}">
                <a16:creationId xmlns:a16="http://schemas.microsoft.com/office/drawing/2014/main" id="{B20D24D1-D4C5-E49B-C126-1381755E0D55}"/>
              </a:ext>
            </a:extLst>
          </p:cNvPr>
          <p:cNvSpPr txBox="1"/>
          <p:nvPr/>
        </p:nvSpPr>
        <p:spPr>
          <a:xfrm>
            <a:off x="312458" y="1418201"/>
            <a:ext cx="11567083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commits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ramas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Gestión de incidencias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A8013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Incongruencias</a:t>
            </a:r>
          </a:p>
          <a:p>
            <a:pPr marL="742950" indent="-742950">
              <a:buFont typeface="+mj-lt"/>
              <a:buAutoNum type="arabicPeriod"/>
            </a:pPr>
            <a:r>
              <a:rPr lang="es-ES" sz="4000" b="1" dirty="0">
                <a:solidFill>
                  <a:srgbClr val="5E5E5E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Lecciones aprendidas</a:t>
            </a:r>
          </a:p>
        </p:txBody>
      </p:sp>
      <p:pic>
        <p:nvPicPr>
          <p:cNvPr id="8" name="Gráfico 7" descr="Onda con relleno sólido">
            <a:extLst>
              <a:ext uri="{FF2B5EF4-FFF2-40B4-BE49-F238E27FC236}">
                <a16:creationId xmlns:a16="http://schemas.microsoft.com/office/drawing/2014/main" id="{E4FA2C72-790B-DB81-ED66-BD7D94972743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 t="1" r="48865" b="46759"/>
          <a:stretch/>
        </p:blipFill>
        <p:spPr>
          <a:xfrm>
            <a:off x="10257226" y="6121666"/>
            <a:ext cx="1934774" cy="736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87407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3273</TotalTime>
  <Words>255</Words>
  <Application>Microsoft Office PowerPoint</Application>
  <PresentationFormat>Panorámica</PresentationFormat>
  <Paragraphs>71</Paragraphs>
  <Slides>13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8" baseType="lpstr">
      <vt:lpstr>Aptos</vt:lpstr>
      <vt:lpstr>Aptos Display</vt:lpstr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ROMERO ORGANVIDEZ</dc:creator>
  <cp:lastModifiedBy>JESUS MORENO LEON</cp:lastModifiedBy>
  <cp:revision>27</cp:revision>
  <dcterms:created xsi:type="dcterms:W3CDTF">2024-06-06T17:26:41Z</dcterms:created>
  <dcterms:modified xsi:type="dcterms:W3CDTF">2025-11-25T07:18:40Z</dcterms:modified>
</cp:coreProperties>
</file>