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336" r:id="rId4"/>
    <p:sldId id="326" r:id="rId5"/>
    <p:sldId id="337" r:id="rId6"/>
    <p:sldId id="328" r:id="rId7"/>
    <p:sldId id="338" r:id="rId8"/>
    <p:sldId id="339" r:id="rId9"/>
    <p:sldId id="340" r:id="rId10"/>
    <p:sldId id="341" r:id="rId11"/>
    <p:sldId id="342" r:id="rId12"/>
    <p:sldId id="329" r:id="rId13"/>
    <p:sldId id="343" r:id="rId14"/>
    <p:sldId id="330" r:id="rId15"/>
    <p:sldId id="269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323" userDrawn="1">
          <p15:clr>
            <a:srgbClr val="A4A3A4"/>
          </p15:clr>
        </p15:guide>
        <p15:guide id="4" pos="57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132"/>
    <a:srgbClr val="FFE8BA"/>
    <a:srgbClr val="5E5E5E"/>
    <a:srgbClr val="FBBC2D"/>
    <a:srgbClr val="FBB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8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1136" y="168"/>
      </p:cViewPr>
      <p:guideLst>
        <p:guide orient="horz" pos="2160"/>
        <p:guide pos="3840"/>
        <p:guide pos="1323"/>
        <p:guide pos="57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9C3A0-7045-3D46-8444-724C14151DA1}" type="datetimeFigureOut">
              <a:t>21/11/25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97A05-8292-5E44-876C-61FFE17BB14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80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D6D43-270B-1EF8-C6CA-C11791E6F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B01EABF-F212-7994-81B1-2D27878961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BC8A10C-8628-A994-B72B-88A4B0971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8CC583-D5CF-B36B-14CD-1F0A34CCB5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5511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405E3-622D-E5D3-75F5-4438575AE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894B4C9-5C9C-043E-A8DE-4F713CF79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7C19C8E-B665-D3FD-22D6-6A57AFCD06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533776-CF59-1672-D2B6-3EC8D8054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49407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30BF4-0563-0B5D-63D7-295EAD911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C80EC79-59DF-097E-AB2B-674615E32F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3426417-C796-B182-2AC1-D3E2861FC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1A9A69-C653-864A-2759-A5E4A30CFF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1639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77945-574F-CE97-EA02-BAF635B1D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E4F508F-4C17-BC4B-A8EE-86F1C0B4EA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3DC8AC2-6F6E-805A-EC56-BC98800BA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19EA85-E839-06FD-7FC3-4AAD4B768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87482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4AC15-9BFC-A59D-47A7-B6481801C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B883362-7FBC-5740-4B86-9FBD0E5F3A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C386A53-351A-A9BC-08EC-1D7DAD5E25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16CA13-5A42-FF74-971A-59C065CA2C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83335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046E4-1E77-B13E-2385-CB28737DB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86FE32A-A882-ACD0-1121-64CB54B2FE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0C3702B-2C59-A4AE-2410-6B6E1E02B5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A9FAED1-FA11-E0AC-D93A-89E7F53BB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707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BDBC7B-4D95-8178-EA46-430A948B7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B19270-B1C5-FB07-B058-D6D604027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86CFAB-8CAF-1BC2-C77B-F16F31AA5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F03A7C-F130-8B80-3336-D78E56D9B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80EBC8-9874-4DB0-EB97-60F2D03C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0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CE6A4-CD4E-073F-D6B7-8F04E4D6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F6E420-1126-6763-B349-72C0D1E7A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72945A-208B-23F0-57A0-1ED112AA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D2DBEE-A123-09A4-D478-63973AC8C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3E501B-EA1D-0CE6-2E74-64AF256D2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32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291AD20-BDD0-3AEC-3F25-99B190004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AE1590-1BEC-61D7-2039-669911476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8152B9-399F-AD47-1C32-387B5775D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C8F3-3619-55E1-BB2A-2391686E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FA8994-02B4-4EB0-7925-05C885E91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997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04D7ED-98C8-4AB0-69AD-71914CE0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FD4F02-2B45-D8DE-5A7D-DB680ADF6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347649-84E9-E279-8CD0-0A363197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C3A2B3-93BC-A49C-E840-604D77003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822EFD-0E57-CAB6-6661-4565479CE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48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5A42-77AD-19BE-AB59-4DB082089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D7B4BF-65E2-0E50-F3B6-BC1FF65F8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6DE1EE-5EB0-099F-A7F1-C128AFAC3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1E9FF6-8316-8B0F-AE8F-F59E0211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11D742-9EDA-DF19-FF8A-CEA50EB2B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761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1B480-0312-A04B-4FE0-1A10E32E8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953457-6232-6514-B883-1756B0D56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1F53F9-D60D-1CC2-4341-28CB2D251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288701-BED6-3B75-2B71-DFA579D1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C946FF-85D5-4529-F175-879BA024C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ABE18F-6051-B46D-A530-BD4FFFFDB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68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0325B-B819-DDBD-6B6C-3FE1A85C9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F5D8C0-888D-44F1-8A72-4F7812D45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955F7B-95A8-3466-D77A-9C5B19265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ED4CD39-73F8-3A10-76A4-56C67393FE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51D74AC-B5CF-36C8-3317-C239E73DE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CDAAA6-2A42-EE5E-C0EE-76A395A3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E7D6993-1309-6C67-3305-606A6764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54F9F5A-AD2C-3324-D5E3-66D483AF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177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FFC4B-F451-9F62-15C1-16C59728D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85D88F-5489-E633-FE92-B2E5ECE11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D777F1D-5DE0-ED0B-5FD2-DC0E231A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052EB0-72F0-23F9-DAC2-0D30D7B0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02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3C44149-C6D1-D6A9-184A-A5B2D3F1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3D568DD-7CCC-C6E4-142A-5881E3170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5A125C-3B99-B681-4D08-A2A9E69E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457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316F7A-3582-399A-4705-F7F024BB5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782041-87E7-C650-1705-EAE20D11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9402D0-F6B3-C236-6EF1-4B7E0E128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750114-F3B3-A0A3-6A64-AA1E1F4E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C77493-5181-BA81-5199-038A8264F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2F7669-A3BE-7842-4B58-EF7D2E84E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59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9E78F-A2E8-AA3F-9903-639C47F13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075DD9-EF20-0981-06F7-2E3165AFB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4C3529-3D65-89A5-E29A-4651A095D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72E03C-2513-7347-5EE5-CD15E9BF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61A600-A0BF-F27A-408D-1602CB703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42D30A-04C7-4210-E797-5F4ACC33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44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B3C8266-CF79-4C3F-3363-6FE0DBFE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77668D-17A9-90B6-8FBC-09D81256B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B6F5D7-E8FD-DDFA-D74E-55B90BCB75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A8CAE4-2260-9E4C-B126-2E96FFE1E54B}" type="datetimeFigureOut">
              <a:t>21/11/25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B97CD0-1425-1C35-0811-C7014CEE1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286CB1-16AF-4F3C-8E45-2B4E5F194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52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45A11CF6-EF15-E453-3018-4F94DFFBD284}"/>
              </a:ext>
            </a:extLst>
          </p:cNvPr>
          <p:cNvSpPr/>
          <p:nvPr/>
        </p:nvSpPr>
        <p:spPr>
          <a:xfrm>
            <a:off x="4296269" y="0"/>
            <a:ext cx="750118" cy="6858000"/>
          </a:xfrm>
          <a:prstGeom prst="rect">
            <a:avLst/>
          </a:prstGeom>
          <a:solidFill>
            <a:srgbClr val="5E5E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F6D7D3D-B16C-1A6E-0EF2-419573873D41}"/>
              </a:ext>
            </a:extLst>
          </p:cNvPr>
          <p:cNvSpPr txBox="1"/>
          <p:nvPr/>
        </p:nvSpPr>
        <p:spPr>
          <a:xfrm>
            <a:off x="5385521" y="586468"/>
            <a:ext cx="649186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spc="-150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Sesión de seguimiento</a:t>
            </a:r>
          </a:p>
          <a:p>
            <a:r>
              <a:rPr lang="es-ES" sz="5400" b="1" spc="-150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Automatización de pruebas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6550E2F-12CF-0820-E47A-9E3DC7914D60}"/>
              </a:ext>
            </a:extLst>
          </p:cNvPr>
          <p:cNvSpPr/>
          <p:nvPr/>
        </p:nvSpPr>
        <p:spPr>
          <a:xfrm>
            <a:off x="4847007" y="-1"/>
            <a:ext cx="199379" cy="6858000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A46B2F8-8FC6-6D69-FB90-9D9D263D7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79" y="4913422"/>
            <a:ext cx="1079799" cy="59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B34A4E89-7B6C-3529-BE8D-00960F8B1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24" y="5121504"/>
            <a:ext cx="2288281" cy="33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D3667B1E-85DA-5FA3-4738-E0A299C84CE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3044" b="10221"/>
          <a:stretch/>
        </p:blipFill>
        <p:spPr>
          <a:xfrm>
            <a:off x="65801" y="1771408"/>
            <a:ext cx="4094582" cy="3142014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F14CD58-61A5-92D3-7EA4-E79EFD744FE7}"/>
              </a:ext>
            </a:extLst>
          </p:cNvPr>
          <p:cNvSpPr txBox="1"/>
          <p:nvPr/>
        </p:nvSpPr>
        <p:spPr>
          <a:xfrm>
            <a:off x="5385521" y="3429000"/>
            <a:ext cx="649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000" b="1" spc="-150">
                <a:latin typeface="Calibri" panose="020F0502020204030204" pitchFamily="34" charset="0"/>
                <a:cs typeface="Calibri" panose="020F0502020204030204" pitchFamily="34" charset="0"/>
              </a:rPr>
              <a:t>Nombre del equipo evaluado</a:t>
            </a:r>
          </a:p>
          <a:p>
            <a:pPr algn="r"/>
            <a:r>
              <a:rPr lang="es-ES" sz="2500" b="1" spc="-150">
                <a:latin typeface="Calibri" panose="020F0502020204030204" pitchFamily="34" charset="0"/>
                <a:cs typeface="Calibri" panose="020F0502020204030204" pitchFamily="34" charset="0"/>
              </a:rPr>
              <a:t>Miembro 1, miembro 2, miembro 3, miembro 4, miembro 5, miembro 6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23A5210-7EB2-5594-B306-1CF05E6E1CB6}"/>
              </a:ext>
            </a:extLst>
          </p:cNvPr>
          <p:cNvSpPr txBox="1"/>
          <p:nvPr/>
        </p:nvSpPr>
        <p:spPr>
          <a:xfrm>
            <a:off x="5388648" y="5281628"/>
            <a:ext cx="649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000" b="1" spc="-150">
                <a:latin typeface="Calibri" panose="020F0502020204030204" pitchFamily="34" charset="0"/>
                <a:cs typeface="Calibri" panose="020F0502020204030204" pitchFamily="34" charset="0"/>
              </a:rPr>
              <a:t>Nombre del equipo evaluador</a:t>
            </a:r>
          </a:p>
          <a:p>
            <a:pPr algn="r"/>
            <a:r>
              <a:rPr lang="es-ES" sz="2500" b="1" spc="-150">
                <a:latin typeface="Calibri" panose="020F0502020204030204" pitchFamily="34" charset="0"/>
                <a:cs typeface="Calibri" panose="020F0502020204030204" pitchFamily="34" charset="0"/>
              </a:rPr>
              <a:t>Miembro 1, miembro 2, miembro 3, miembro 4, miembro 5, miembro 6</a:t>
            </a:r>
          </a:p>
        </p:txBody>
      </p:sp>
    </p:spTree>
    <p:extLst>
      <p:ext uri="{BB962C8B-B14F-4D97-AF65-F5344CB8AC3E}">
        <p14:creationId xmlns:p14="http://schemas.microsoft.com/office/powerpoint/2010/main" val="161254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72F41-6469-D266-800C-AE8185F6B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E4B293E-28CF-E296-D403-3269C2F9DC4B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Carga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28A17A3-23B2-4741-2997-52933424E6A8}"/>
              </a:ext>
            </a:extLst>
          </p:cNvPr>
          <p:cNvSpPr txBox="1"/>
          <p:nvPr/>
        </p:nvSpPr>
        <p:spPr>
          <a:xfrm>
            <a:off x="1064871" y="1951672"/>
            <a:ext cx="80553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 test de carga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de carga a mejorar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no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¿Solicitud de mejora en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6490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38960-B153-0E5A-F939-E9A329094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687FBEA6-65BF-4154-DF67-0C63FD2F370A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31815EC8-E3E8-88B9-A37F-DB3473A9A9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82AEDBA-E5F6-D882-5AF0-E1E00A10D9C1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164AED4A-5023-609B-5F27-21779B45FDD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411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F3132-F00D-30ED-DA40-1A3D0A221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237335E-984F-7C16-A542-F004F07106E2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Incongruencias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D7CEBDC-8170-6689-64B8-549302AEE1D9}"/>
              </a:ext>
            </a:extLst>
          </p:cNvPr>
          <p:cNvSpPr txBox="1"/>
          <p:nvPr/>
        </p:nvSpPr>
        <p:spPr>
          <a:xfrm>
            <a:off x="1076446" y="1984770"/>
            <a:ext cx="80437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que no se ejecutan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Bugs detectados que no tienen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asociados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Tipos de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 adecuados al WI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Desbalance de número de pruebas por módulo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25529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3EC72-716C-9023-04E2-60B4626F7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E32700C-8E62-E30B-CFB1-D0340A30FBCB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97B64D72-0E2D-BB27-131D-EF86D8B246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8D11847-68C6-394A-C7D0-E02CC1812AB8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9CC999C1-F011-763D-CF70-28DA92DA4E7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7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269DE-256F-ED65-EC88-E07DF4F3E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99292D7-1B5E-60B9-6A7E-915727B4D21C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Lecciones aprendidas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43B5DAC-53B9-A5F1-DAB2-49BBF671E7F2}"/>
              </a:ext>
            </a:extLst>
          </p:cNvPr>
          <p:cNvSpPr txBox="1"/>
          <p:nvPr/>
        </p:nvSpPr>
        <p:spPr>
          <a:xfrm>
            <a:off x="1381521" y="3007586"/>
            <a:ext cx="942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(por favor, usad letra tamaño 30 como mínimo)</a:t>
            </a:r>
          </a:p>
        </p:txBody>
      </p:sp>
    </p:spTree>
    <p:extLst>
      <p:ext uri="{BB962C8B-B14F-4D97-AF65-F5344CB8AC3E}">
        <p14:creationId xmlns:p14="http://schemas.microsoft.com/office/powerpoint/2010/main" val="2932453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45A11CF6-EF15-E453-3018-4F94DFFBD284}"/>
              </a:ext>
            </a:extLst>
          </p:cNvPr>
          <p:cNvSpPr/>
          <p:nvPr/>
        </p:nvSpPr>
        <p:spPr>
          <a:xfrm>
            <a:off x="4296269" y="0"/>
            <a:ext cx="750118" cy="6858000"/>
          </a:xfrm>
          <a:prstGeom prst="rect">
            <a:avLst/>
          </a:prstGeom>
          <a:solidFill>
            <a:srgbClr val="5E5E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F6D7D3D-B16C-1A6E-0EF2-419573873D41}"/>
              </a:ext>
            </a:extLst>
          </p:cNvPr>
          <p:cNvSpPr txBox="1"/>
          <p:nvPr/>
        </p:nvSpPr>
        <p:spPr>
          <a:xfrm>
            <a:off x="5346219" y="2998112"/>
            <a:ext cx="47178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b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¡Gracias!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6550E2F-12CF-0820-E47A-9E3DC7914D60}"/>
              </a:ext>
            </a:extLst>
          </p:cNvPr>
          <p:cNvSpPr/>
          <p:nvPr/>
        </p:nvSpPr>
        <p:spPr>
          <a:xfrm>
            <a:off x="4847007" y="-1"/>
            <a:ext cx="199379" cy="6858000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EED2D8-8812-F28F-F3DF-26D406FF9838}"/>
              </a:ext>
            </a:extLst>
          </p:cNvPr>
          <p:cNvSpPr txBox="1"/>
          <p:nvPr/>
        </p:nvSpPr>
        <p:spPr>
          <a:xfrm>
            <a:off x="7208473" y="4011764"/>
            <a:ext cx="47178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i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Ahora toca debates y combates…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8608B4-27D9-4529-B5FF-D11F74B34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79" y="4913422"/>
            <a:ext cx="1079799" cy="59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779E87D-3CD6-E50F-66D3-4495291A2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24" y="5121504"/>
            <a:ext cx="2288281" cy="33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7305216C-82F9-315A-FA9D-B875D80D03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3044" b="10221"/>
          <a:stretch/>
        </p:blipFill>
        <p:spPr>
          <a:xfrm>
            <a:off x="65801" y="1771408"/>
            <a:ext cx="4094582" cy="314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93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B7D8E8C-6845-4913-885C-8DB54718755A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82B33370-EC48-C5E5-34C8-DC7D224569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713D411-1F82-1E57-42BA-4A3F102F9B34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AB36F4CF-C02E-83DD-EF76-BAAC5ADE6EB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47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D7574-FAB4-7566-26AC-1F921875F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7320C67-B4C8-A924-E711-FDC0B019605F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9A56BC3E-39DA-1980-DD4C-08801482A0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37BF1C1-FE7C-2652-47B3-E0412C5A1F62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F93B11D9-9502-75A6-FC26-D4C5021343F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92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8BADE-A071-AF87-BCA9-ACAA1FD65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7D99A26-222B-56ED-D3BA-89FF43049EE0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Pruebas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5090AD-6A0C-9E11-D766-23F3F1457F82}"/>
              </a:ext>
            </a:extLst>
          </p:cNvPr>
          <p:cNvSpPr txBox="1"/>
          <p:nvPr/>
        </p:nvSpPr>
        <p:spPr>
          <a:xfrm>
            <a:off x="1064871" y="1951672"/>
            <a:ext cx="805531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pruebas/modulo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pruebas/WI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pruebas/persona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Cobertura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Automatización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Momento de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endParaRPr lang="es-ES_tradnl" sz="3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3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943F3-2C00-5165-8B9C-E2AFCE74F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5EB6B20-D310-526C-EC91-1B22D1180774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3FD7C9EB-9E72-569C-8971-E83393A5CC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C4B32C4-77BE-B93B-152F-356A253EF2BB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A877ABA8-34E6-B4E1-8733-DAF3D774596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95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CA977-5160-4D9E-CD39-2F5571045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F918313-14E3-C67D-C6FF-85DEA0A25768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Unitarias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3FB20EE-D5AB-74EE-4135-A5DDF6FC90B9}"/>
              </a:ext>
            </a:extLst>
          </p:cNvPr>
          <p:cNvSpPr txBox="1"/>
          <p:nvPr/>
        </p:nvSpPr>
        <p:spPr>
          <a:xfrm>
            <a:off x="1064871" y="1951672"/>
            <a:ext cx="80553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 test unitario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unitario a mejorar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no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¿Solicitud de mejora en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0692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2C9E7-5DDF-A5D5-8CE7-ADE5B4D36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0FF80C8-3466-BBC8-9B14-88B2546A5308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37E44F8A-6D85-3C30-7CA1-5BB8CD86F3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A3506C2-A357-862F-8477-2F05A0C42E7B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C19B6D15-F0C1-58AC-C1D2-416C9459C6E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57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199D6-CCBB-7D5B-1A22-C4E7106EC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AE2E966-6A1D-B86B-5901-889B62A38B73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Interfaz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39F56F0-DF17-D850-CDC8-E76D09480EA4}"/>
              </a:ext>
            </a:extLst>
          </p:cNvPr>
          <p:cNvSpPr txBox="1"/>
          <p:nvPr/>
        </p:nvSpPr>
        <p:spPr>
          <a:xfrm>
            <a:off x="1064871" y="1951672"/>
            <a:ext cx="80553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 de pruebas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 test de interfaz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 de interfaz a mejorar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de prueba no contemplados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¿Solicitud de mejora en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testing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58733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93DA1-CE24-BCC7-0784-9DEBB0FE1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6C4C5FF-2563-50E7-AAB0-34F442781A68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74C691D4-3C99-2969-E475-78F4616FB8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7C2A7E0-1628-16CF-D1AD-1C96D25EF1F8}"/>
              </a:ext>
            </a:extLst>
          </p:cNvPr>
          <p:cNvSpPr txBox="1"/>
          <p:nvPr/>
        </p:nvSpPr>
        <p:spPr>
          <a:xfrm>
            <a:off x="312458" y="1418201"/>
            <a:ext cx="115670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Interfaz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Carga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1761FF27-063A-E910-8F07-E419033AFC3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675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3279</TotalTime>
  <Words>274</Words>
  <Application>Microsoft Macintosh PowerPoint</Application>
  <PresentationFormat>Panorámica</PresentationFormat>
  <Paragraphs>93</Paragraphs>
  <Slides>15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ROMERO ORGANVIDEZ</dc:creator>
  <cp:lastModifiedBy>David Romero Organvídez</cp:lastModifiedBy>
  <cp:revision>42</cp:revision>
  <dcterms:created xsi:type="dcterms:W3CDTF">2024-06-06T17:26:41Z</dcterms:created>
  <dcterms:modified xsi:type="dcterms:W3CDTF">2025-11-21T16:54:27Z</dcterms:modified>
</cp:coreProperties>
</file>